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72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FFFB"/>
    <a:srgbClr val="FFD3CC"/>
    <a:srgbClr val="FFF0D2"/>
    <a:srgbClr val="FF4343"/>
    <a:srgbClr val="54BCEB"/>
    <a:srgbClr val="C9FFFB"/>
    <a:srgbClr val="00C8BA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9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8/10/relationships/authors" Target="author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sv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sv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svg"/><Relationship Id="rId9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Autumn Winter</a:t>
            </a:r>
          </a:p>
          <a:p>
            <a:pPr>
              <a:defRPr/>
            </a:pPr>
            <a:r>
              <a:rPr lang="en-GB" sz="1100" b="1">
                <a:solidFill>
                  <a:schemeClr val="bg1"/>
                </a:solidFill>
                <a:latin typeface="Century Gothic"/>
              </a:rPr>
              <a:t>2025 2026</a:t>
            </a:r>
            <a:endParaRPr lang="en-GB" sz="11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868174"/>
              </p:ext>
            </p:extLst>
          </p:nvPr>
        </p:nvGraphicFramePr>
        <p:xfrm>
          <a:off x="2526788" y="582064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Plant Balls in Tomato Sauce with Rice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Beef Lasagne with Garlic 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Chicken, Stuffing,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Chicken Biryani</a:t>
                      </a:r>
                      <a:endParaRPr lang="en-US" sz="800" b="1" i="0" u="none" strike="noStrike" noProof="0">
                        <a:solidFill>
                          <a:schemeClr val="tx1"/>
                        </a:solidFill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or Salmon 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2214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Autumn Vegetable Lasagne</a:t>
                      </a:r>
                    </a:p>
                    <a:p>
                      <a:pPr algn="ctr"/>
                      <a:endParaRPr lang="en-GB" sz="800"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Beetroot and Lentil Burger in a Bun 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/>
                        </a:rPr>
                        <a:t>Vegetarian Wellington with Roast Potatoes and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BBQ Sausage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Pasta with Garlic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Cheese and Bean Pasty with Chips and Tomato Sauce 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Syrup Sponge</a:t>
                      </a:r>
                    </a:p>
                    <a:p>
                      <a:pPr algn="ctr"/>
                      <a:endParaRPr lang="en-GB" sz="800" dirty="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latin typeface="Century Gothic"/>
                        </a:rPr>
                        <a:t>Apple Crumb Cake with Custard</a:t>
                      </a:r>
                    </a:p>
                    <a:p>
                      <a:pPr algn="ctr"/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Medley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Jelly with Mandarins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Chocolate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9731558"/>
              </p:ext>
            </p:extLst>
          </p:nvPr>
        </p:nvGraphicFramePr>
        <p:xfrm>
          <a:off x="2512286" y="2189043"/>
          <a:ext cx="7074410" cy="149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88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317298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512466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14882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Cheese and 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Pie served with Roast Potatoes and Gravy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Cottage pie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 in Tomato Sauce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Breaded Fish or Fishfingers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Spaghetti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>
                        <a:solidFill>
                          <a:srgbClr val="00B050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Creamy Chickpea and Coconut Curry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i="0" u="none" strike="noStrike" noProof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Whirl with Chips and Tomato Sauce </a:t>
                      </a:r>
                      <a:endParaRPr lang="en-GB" sz="80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Gingerbread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Chocolate Brownie with Chocolate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Sticky Toffee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873426"/>
              </p:ext>
            </p:extLst>
          </p:nvPr>
        </p:nvGraphicFramePr>
        <p:xfrm>
          <a:off x="2493788" y="3737160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Chicken Enchilada Bake with Paprika Wedges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Sausage with Roast Potatoes and Gravy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00FF00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Chicken Korma with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Caribbean Stew with Golden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Fishfingers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9065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>
                          <a:solidFill>
                            <a:schemeClr val="tx1"/>
                          </a:solidFill>
                          <a:latin typeface="Century Gothic"/>
                        </a:rPr>
                        <a:t>NEW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/>
                        </a:rPr>
                        <a:t>Chefs Special Lentil Curry with Rice</a:t>
                      </a:r>
                    </a:p>
                    <a:p>
                      <a:pPr algn="ctr"/>
                      <a:endParaRPr lang="en-GB" sz="800">
                        <a:latin typeface="Century Gothic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Tomato Pasta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800" b="0" i="0" u="none" strike="noStrike" noProof="0">
                          <a:solidFill>
                            <a:schemeClr val="tx1"/>
                          </a:solidFill>
                          <a:latin typeface="Century Gothic"/>
                        </a:rPr>
                        <a:t>Vegan Sausage and Roast Potatoes and Gravy</a:t>
                      </a:r>
                      <a:endParaRPr lang="en-US" sz="800" b="0" i="0" u="none" strike="noStrike" noProof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i="0" u="none" strike="noStrike" noProof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Red Pepper Frittata with Chips </a:t>
                      </a:r>
                      <a:r>
                        <a:rPr lang="en-GB" sz="8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&amp; Tomato Sauce</a:t>
                      </a:r>
                      <a:endParaRPr kumimoji="0" lang="en-GB" sz="8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Cornflake Tart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>
                          <a:latin typeface="Century Gothic" panose="020B0502020202020204" pitchFamily="34" charset="0"/>
                        </a:rPr>
                        <a:t>Pear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>
                          <a:latin typeface="Century Gothic"/>
                        </a:rPr>
                        <a:t>NEW </a:t>
                      </a:r>
                      <a:r>
                        <a:rPr lang="en-GB" sz="800">
                          <a:latin typeface="Century Gothic"/>
                        </a:rPr>
                        <a:t>Jamaican Ginger Cake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Oaty Cookie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80FF5489-0FE7-D318-82EB-0A3F839EF479}"/>
              </a:ext>
            </a:extLst>
          </p:cNvPr>
          <p:cNvGrpSpPr/>
          <p:nvPr/>
        </p:nvGrpSpPr>
        <p:grpSpPr>
          <a:xfrm>
            <a:off x="5026251" y="4032123"/>
            <a:ext cx="284684" cy="271660"/>
            <a:chOff x="0" y="0"/>
            <a:chExt cx="3741232" cy="3821539"/>
          </a:xfrm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46028752-CB56-CBAE-9607-20D2E3546DBB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91089128-CD82-EB9A-69AD-7D64F90EEC8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" name="Group 10">
              <a:extLst>
                <a:ext uri="{FF2B5EF4-FFF2-40B4-BE49-F238E27FC236}">
                  <a16:creationId xmlns:a16="http://schemas.microsoft.com/office/drawing/2014/main" id="{BA431524-F662-0954-A08D-A15DA0E2E79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16" name="Freeform 11">
                <a:extLst>
                  <a:ext uri="{FF2B5EF4-FFF2-40B4-BE49-F238E27FC236}">
                    <a16:creationId xmlns:a16="http://schemas.microsoft.com/office/drawing/2014/main" id="{FBF65597-3169-BEE8-705D-D21A51C73B8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TextBox 12">
                <a:extLst>
                  <a:ext uri="{FF2B5EF4-FFF2-40B4-BE49-F238E27FC236}">
                    <a16:creationId xmlns:a16="http://schemas.microsoft.com/office/drawing/2014/main" id="{87F2A4B5-4A6A-0EE8-76E4-4D3EBD1CBB8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2" name="Group 13">
              <a:extLst>
                <a:ext uri="{FF2B5EF4-FFF2-40B4-BE49-F238E27FC236}">
                  <a16:creationId xmlns:a16="http://schemas.microsoft.com/office/drawing/2014/main" id="{748F1735-530A-C30A-BD9E-EBE9F23AA5F0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D5883401-BA4D-1802-9F1A-13BCD8E84050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TextBox 15">
                <a:extLst>
                  <a:ext uri="{FF2B5EF4-FFF2-40B4-BE49-F238E27FC236}">
                    <a16:creationId xmlns:a16="http://schemas.microsoft.com/office/drawing/2014/main" id="{77904B53-161F-307C-BC1B-60097B72672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19" name="Group 7">
            <a:extLst>
              <a:ext uri="{FF2B5EF4-FFF2-40B4-BE49-F238E27FC236}">
                <a16:creationId xmlns:a16="http://schemas.microsoft.com/office/drawing/2014/main" id="{1ED4E2B3-C152-3DB1-8C4F-92A715B752C3}"/>
              </a:ext>
            </a:extLst>
          </p:cNvPr>
          <p:cNvGrpSpPr/>
          <p:nvPr/>
        </p:nvGrpSpPr>
        <p:grpSpPr>
          <a:xfrm>
            <a:off x="4964602" y="2333441"/>
            <a:ext cx="284684" cy="271660"/>
            <a:chOff x="0" y="0"/>
            <a:chExt cx="3741232" cy="3821539"/>
          </a:xfrm>
        </p:grpSpPr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A22475D8-4C21-6DED-7242-E5316ED2BB4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50235C78-E3F4-A429-7D0D-21FE8AB6B5B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" name="Group 10">
              <a:extLst>
                <a:ext uri="{FF2B5EF4-FFF2-40B4-BE49-F238E27FC236}">
                  <a16:creationId xmlns:a16="http://schemas.microsoft.com/office/drawing/2014/main" id="{ACDC8905-A3FD-1101-A989-3AB099C44CDE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6" name="Freeform 11">
                <a:extLst>
                  <a:ext uri="{FF2B5EF4-FFF2-40B4-BE49-F238E27FC236}">
                    <a16:creationId xmlns:a16="http://schemas.microsoft.com/office/drawing/2014/main" id="{0FFA7160-A0AC-CEC5-A3BB-5707F6951BE3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2">
                <a:extLst>
                  <a:ext uri="{FF2B5EF4-FFF2-40B4-BE49-F238E27FC236}">
                    <a16:creationId xmlns:a16="http://schemas.microsoft.com/office/drawing/2014/main" id="{93D99023-D328-FFB4-C428-84F24ED35E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3" name="Group 13">
              <a:extLst>
                <a:ext uri="{FF2B5EF4-FFF2-40B4-BE49-F238E27FC236}">
                  <a16:creationId xmlns:a16="http://schemas.microsoft.com/office/drawing/2014/main" id="{48947267-0269-535A-D60E-81D98BE78795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4" name="Freeform 14">
                <a:extLst>
                  <a:ext uri="{FF2B5EF4-FFF2-40B4-BE49-F238E27FC236}">
                    <a16:creationId xmlns:a16="http://schemas.microsoft.com/office/drawing/2014/main" id="{FCD573D3-2869-7325-B0CF-A25123DCA10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TextBox 15">
                <a:extLst>
                  <a:ext uri="{FF2B5EF4-FFF2-40B4-BE49-F238E27FC236}">
                    <a16:creationId xmlns:a16="http://schemas.microsoft.com/office/drawing/2014/main" id="{15A1E2D4-C457-8A61-63C5-5A2BD7D3B5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grpSp>
        <p:nvGrpSpPr>
          <p:cNvPr id="28" name="Group 7">
            <a:extLst>
              <a:ext uri="{FF2B5EF4-FFF2-40B4-BE49-F238E27FC236}">
                <a16:creationId xmlns:a16="http://schemas.microsoft.com/office/drawing/2014/main" id="{C94298BD-D1E1-DA47-17A1-6DC7EDB5912D}"/>
              </a:ext>
            </a:extLst>
          </p:cNvPr>
          <p:cNvGrpSpPr/>
          <p:nvPr/>
        </p:nvGrpSpPr>
        <p:grpSpPr>
          <a:xfrm>
            <a:off x="5009151" y="712921"/>
            <a:ext cx="284684" cy="271660"/>
            <a:chOff x="0" y="0"/>
            <a:chExt cx="3741232" cy="3821539"/>
          </a:xfrm>
        </p:grpSpPr>
        <p:sp>
          <p:nvSpPr>
            <p:cNvPr id="29" name="Freeform 8">
              <a:extLst>
                <a:ext uri="{FF2B5EF4-FFF2-40B4-BE49-F238E27FC236}">
                  <a16:creationId xmlns:a16="http://schemas.microsoft.com/office/drawing/2014/main" id="{6088E4DE-6ED2-EB69-2B1B-0D657E95B70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9">
              <a:extLst>
                <a:ext uri="{FF2B5EF4-FFF2-40B4-BE49-F238E27FC236}">
                  <a16:creationId xmlns:a16="http://schemas.microsoft.com/office/drawing/2014/main" id="{A9488597-60BE-C209-4DF5-AAA543AD555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31" name="Group 10">
              <a:extLst>
                <a:ext uri="{FF2B5EF4-FFF2-40B4-BE49-F238E27FC236}">
                  <a16:creationId xmlns:a16="http://schemas.microsoft.com/office/drawing/2014/main" id="{78442609-4A4A-C8E5-930B-500F18085639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35" name="Freeform 11">
                <a:extLst>
                  <a:ext uri="{FF2B5EF4-FFF2-40B4-BE49-F238E27FC236}">
                    <a16:creationId xmlns:a16="http://schemas.microsoft.com/office/drawing/2014/main" id="{B302E326-642C-C337-1917-87F2468EDB8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TextBox 12">
                <a:extLst>
                  <a:ext uri="{FF2B5EF4-FFF2-40B4-BE49-F238E27FC236}">
                    <a16:creationId xmlns:a16="http://schemas.microsoft.com/office/drawing/2014/main" id="{65451F26-ACAE-3686-10A0-2C28D0B57A27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32" name="Group 13">
              <a:extLst>
                <a:ext uri="{FF2B5EF4-FFF2-40B4-BE49-F238E27FC236}">
                  <a16:creationId xmlns:a16="http://schemas.microsoft.com/office/drawing/2014/main" id="{FA0FA4A0-9FD9-467E-1FB6-7EDAC5CF7D3F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3" name="Freeform 14">
                <a:extLst>
                  <a:ext uri="{FF2B5EF4-FFF2-40B4-BE49-F238E27FC236}">
                    <a16:creationId xmlns:a16="http://schemas.microsoft.com/office/drawing/2014/main" id="{F855D826-14E9-BD0D-7B96-BE96AB69D98B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TextBox 15">
                <a:extLst>
                  <a:ext uri="{FF2B5EF4-FFF2-40B4-BE49-F238E27FC236}">
                    <a16:creationId xmlns:a16="http://schemas.microsoft.com/office/drawing/2014/main" id="{5DB00A0D-F280-7F83-83A0-DF48802F9B30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pic>
        <p:nvPicPr>
          <p:cNvPr id="37" name="Picture 36" descr="A picture containing shape&#10;&#10;Description automatically generated">
            <a:extLst>
              <a:ext uri="{FF2B5EF4-FFF2-40B4-BE49-F238E27FC236}">
                <a16:creationId xmlns:a16="http://schemas.microsoft.com/office/drawing/2014/main" id="{9E7BF530-5434-1F39-9958-7D80E80DAF1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2443349" y="4139341"/>
            <a:ext cx="321362" cy="277934"/>
          </a:xfrm>
          <a:prstGeom prst="rect">
            <a:avLst/>
          </a:prstGeom>
        </p:spPr>
      </p:pic>
      <p:sp>
        <p:nvSpPr>
          <p:cNvPr id="38" name="Freeform 44">
            <a:extLst>
              <a:ext uri="{FF2B5EF4-FFF2-40B4-BE49-F238E27FC236}">
                <a16:creationId xmlns:a16="http://schemas.microsoft.com/office/drawing/2014/main" id="{5683FFB4-A019-6DAC-B42E-2ED2AEEDFDDA}"/>
              </a:ext>
            </a:extLst>
          </p:cNvPr>
          <p:cNvSpPr/>
          <p:nvPr/>
        </p:nvSpPr>
        <p:spPr>
          <a:xfrm>
            <a:off x="3477527" y="4592364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39" name="Freeform 44">
            <a:extLst>
              <a:ext uri="{FF2B5EF4-FFF2-40B4-BE49-F238E27FC236}">
                <a16:creationId xmlns:a16="http://schemas.microsoft.com/office/drawing/2014/main" id="{2BA5FFE4-7AF0-1E29-BB81-8F4ED15A4563}"/>
              </a:ext>
            </a:extLst>
          </p:cNvPr>
          <p:cNvSpPr/>
          <p:nvPr/>
        </p:nvSpPr>
        <p:spPr>
          <a:xfrm>
            <a:off x="4995494" y="452153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0" name="Freeform 44">
            <a:extLst>
              <a:ext uri="{FF2B5EF4-FFF2-40B4-BE49-F238E27FC236}">
                <a16:creationId xmlns:a16="http://schemas.microsoft.com/office/drawing/2014/main" id="{6C98F8B3-DEA8-004A-BB2F-3DB39B4E80C5}"/>
              </a:ext>
            </a:extLst>
          </p:cNvPr>
          <p:cNvSpPr/>
          <p:nvPr/>
        </p:nvSpPr>
        <p:spPr>
          <a:xfrm>
            <a:off x="6356467" y="462255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1" name="Freeform 44">
            <a:extLst>
              <a:ext uri="{FF2B5EF4-FFF2-40B4-BE49-F238E27FC236}">
                <a16:creationId xmlns:a16="http://schemas.microsoft.com/office/drawing/2014/main" id="{1E87F1A3-2F6C-1914-7ED8-ED5C820FC77E}"/>
              </a:ext>
            </a:extLst>
          </p:cNvPr>
          <p:cNvSpPr/>
          <p:nvPr/>
        </p:nvSpPr>
        <p:spPr>
          <a:xfrm>
            <a:off x="7790791" y="452595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2" name="Freeform 44">
            <a:extLst>
              <a:ext uri="{FF2B5EF4-FFF2-40B4-BE49-F238E27FC236}">
                <a16:creationId xmlns:a16="http://schemas.microsoft.com/office/drawing/2014/main" id="{AE881CBA-6597-EDDE-D0E7-9C8CFEC8E599}"/>
              </a:ext>
            </a:extLst>
          </p:cNvPr>
          <p:cNvSpPr/>
          <p:nvPr/>
        </p:nvSpPr>
        <p:spPr>
          <a:xfrm>
            <a:off x="3472380" y="5133875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3" name="Freeform 44">
            <a:extLst>
              <a:ext uri="{FF2B5EF4-FFF2-40B4-BE49-F238E27FC236}">
                <a16:creationId xmlns:a16="http://schemas.microsoft.com/office/drawing/2014/main" id="{1D3D99B3-38A6-F2D8-D563-08857B90DDC9}"/>
              </a:ext>
            </a:extLst>
          </p:cNvPr>
          <p:cNvSpPr/>
          <p:nvPr/>
        </p:nvSpPr>
        <p:spPr>
          <a:xfrm>
            <a:off x="6364613" y="511319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4" name="Freeform 44">
            <a:extLst>
              <a:ext uri="{FF2B5EF4-FFF2-40B4-BE49-F238E27FC236}">
                <a16:creationId xmlns:a16="http://schemas.microsoft.com/office/drawing/2014/main" id="{C4C58C57-DC22-9108-FF9A-C9235FB628F4}"/>
              </a:ext>
            </a:extLst>
          </p:cNvPr>
          <p:cNvSpPr/>
          <p:nvPr/>
        </p:nvSpPr>
        <p:spPr>
          <a:xfrm>
            <a:off x="9302857" y="350700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5" name="Freeform 44">
            <a:extLst>
              <a:ext uri="{FF2B5EF4-FFF2-40B4-BE49-F238E27FC236}">
                <a16:creationId xmlns:a16="http://schemas.microsoft.com/office/drawing/2014/main" id="{84FAA01B-CA8A-9A87-A8D9-8C61423A1B7F}"/>
              </a:ext>
            </a:extLst>
          </p:cNvPr>
          <p:cNvSpPr/>
          <p:nvPr/>
        </p:nvSpPr>
        <p:spPr>
          <a:xfrm>
            <a:off x="6300140" y="349527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6" name="Freeform 44">
            <a:extLst>
              <a:ext uri="{FF2B5EF4-FFF2-40B4-BE49-F238E27FC236}">
                <a16:creationId xmlns:a16="http://schemas.microsoft.com/office/drawing/2014/main" id="{B6B1EF34-4077-AD3D-0E39-AE01EF3C841E}"/>
              </a:ext>
            </a:extLst>
          </p:cNvPr>
          <p:cNvSpPr/>
          <p:nvPr/>
        </p:nvSpPr>
        <p:spPr>
          <a:xfrm>
            <a:off x="3537091" y="3483247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7" name="Freeform 44">
            <a:extLst>
              <a:ext uri="{FF2B5EF4-FFF2-40B4-BE49-F238E27FC236}">
                <a16:creationId xmlns:a16="http://schemas.microsoft.com/office/drawing/2014/main" id="{8232EDAF-DEB7-8EF8-AB52-D340E3E28C70}"/>
              </a:ext>
            </a:extLst>
          </p:cNvPr>
          <p:cNvSpPr/>
          <p:nvPr/>
        </p:nvSpPr>
        <p:spPr>
          <a:xfrm>
            <a:off x="7779330" y="29554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49" name="Freeform 44">
            <a:extLst>
              <a:ext uri="{FF2B5EF4-FFF2-40B4-BE49-F238E27FC236}">
                <a16:creationId xmlns:a16="http://schemas.microsoft.com/office/drawing/2014/main" id="{1B621FAE-4358-3308-BDB2-28942C5DAAB1}"/>
              </a:ext>
            </a:extLst>
          </p:cNvPr>
          <p:cNvSpPr/>
          <p:nvPr/>
        </p:nvSpPr>
        <p:spPr>
          <a:xfrm>
            <a:off x="4940961" y="290788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44">
            <a:extLst>
              <a:ext uri="{FF2B5EF4-FFF2-40B4-BE49-F238E27FC236}">
                <a16:creationId xmlns:a16="http://schemas.microsoft.com/office/drawing/2014/main" id="{C63EEADB-6F65-76C0-A494-FB6F3F019C87}"/>
              </a:ext>
            </a:extLst>
          </p:cNvPr>
          <p:cNvSpPr/>
          <p:nvPr/>
        </p:nvSpPr>
        <p:spPr>
          <a:xfrm>
            <a:off x="6300139" y="2927099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2" name="Freeform 44">
            <a:extLst>
              <a:ext uri="{FF2B5EF4-FFF2-40B4-BE49-F238E27FC236}">
                <a16:creationId xmlns:a16="http://schemas.microsoft.com/office/drawing/2014/main" id="{B1B6E252-25E1-0672-6DE4-24C5764E45A1}"/>
              </a:ext>
            </a:extLst>
          </p:cNvPr>
          <p:cNvSpPr/>
          <p:nvPr/>
        </p:nvSpPr>
        <p:spPr>
          <a:xfrm>
            <a:off x="3544082" y="295502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3" name="Freeform 44">
            <a:extLst>
              <a:ext uri="{FF2B5EF4-FFF2-40B4-BE49-F238E27FC236}">
                <a16:creationId xmlns:a16="http://schemas.microsoft.com/office/drawing/2014/main" id="{8BF1759B-A399-8CC7-D924-58BA235F3F40}"/>
              </a:ext>
            </a:extLst>
          </p:cNvPr>
          <p:cNvSpPr/>
          <p:nvPr/>
        </p:nvSpPr>
        <p:spPr>
          <a:xfrm>
            <a:off x="3492773" y="841640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4" name="Freeform 44">
            <a:extLst>
              <a:ext uri="{FF2B5EF4-FFF2-40B4-BE49-F238E27FC236}">
                <a16:creationId xmlns:a16="http://schemas.microsoft.com/office/drawing/2014/main" id="{0601D7CA-01C3-399E-6C57-7E94C63CCE07}"/>
              </a:ext>
            </a:extLst>
          </p:cNvPr>
          <p:cNvSpPr/>
          <p:nvPr/>
        </p:nvSpPr>
        <p:spPr>
          <a:xfrm>
            <a:off x="5042510" y="1282432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5" name="Freeform 44">
            <a:extLst>
              <a:ext uri="{FF2B5EF4-FFF2-40B4-BE49-F238E27FC236}">
                <a16:creationId xmlns:a16="http://schemas.microsoft.com/office/drawing/2014/main" id="{93F7D765-5070-41C2-83B3-F1147DD6BC7C}"/>
              </a:ext>
            </a:extLst>
          </p:cNvPr>
          <p:cNvSpPr/>
          <p:nvPr/>
        </p:nvSpPr>
        <p:spPr>
          <a:xfrm>
            <a:off x="6367115" y="132995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6" name="Freeform 44">
            <a:extLst>
              <a:ext uri="{FF2B5EF4-FFF2-40B4-BE49-F238E27FC236}">
                <a16:creationId xmlns:a16="http://schemas.microsoft.com/office/drawing/2014/main" id="{5A9C7E64-908A-53A9-8EB6-E8759CB80685}"/>
              </a:ext>
            </a:extLst>
          </p:cNvPr>
          <p:cNvSpPr/>
          <p:nvPr/>
        </p:nvSpPr>
        <p:spPr>
          <a:xfrm>
            <a:off x="7807780" y="1316226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8" name="Freeform 23">
            <a:extLst>
              <a:ext uri="{FF2B5EF4-FFF2-40B4-BE49-F238E27FC236}">
                <a16:creationId xmlns:a16="http://schemas.microsoft.com/office/drawing/2014/main" id="{650173B0-3F54-CA54-F39E-F76F644F9B86}"/>
              </a:ext>
            </a:extLst>
          </p:cNvPr>
          <p:cNvSpPr/>
          <p:nvPr/>
        </p:nvSpPr>
        <p:spPr>
          <a:xfrm flipH="1">
            <a:off x="3666569" y="55484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89E54E5B-0051-BDAC-45FA-98DD24741C4B}"/>
              </a:ext>
            </a:extLst>
          </p:cNvPr>
          <p:cNvSpPr/>
          <p:nvPr/>
        </p:nvSpPr>
        <p:spPr>
          <a:xfrm flipH="1">
            <a:off x="7939962" y="1041575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44EEDD20-B7D3-4A9A-84FF-917789EC56F2}"/>
              </a:ext>
            </a:extLst>
          </p:cNvPr>
          <p:cNvSpPr/>
          <p:nvPr/>
        </p:nvSpPr>
        <p:spPr>
          <a:xfrm flipH="1">
            <a:off x="3567322" y="234772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1" name="Freeform 23">
            <a:extLst>
              <a:ext uri="{FF2B5EF4-FFF2-40B4-BE49-F238E27FC236}">
                <a16:creationId xmlns:a16="http://schemas.microsoft.com/office/drawing/2014/main" id="{19E7E3F3-53A2-CA5A-E72A-992444FE9612}"/>
              </a:ext>
            </a:extLst>
          </p:cNvPr>
          <p:cNvSpPr/>
          <p:nvPr/>
        </p:nvSpPr>
        <p:spPr>
          <a:xfrm flipH="1">
            <a:off x="3346133" y="286866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2" name="Freeform 23">
            <a:extLst>
              <a:ext uri="{FF2B5EF4-FFF2-40B4-BE49-F238E27FC236}">
                <a16:creationId xmlns:a16="http://schemas.microsoft.com/office/drawing/2014/main" id="{FD36DF43-1B74-55CF-203A-AEB72A7C0D7A}"/>
              </a:ext>
            </a:extLst>
          </p:cNvPr>
          <p:cNvSpPr/>
          <p:nvPr/>
        </p:nvSpPr>
        <p:spPr>
          <a:xfrm flipH="1">
            <a:off x="7830703" y="228168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3" name="Freeform 23">
            <a:extLst>
              <a:ext uri="{FF2B5EF4-FFF2-40B4-BE49-F238E27FC236}">
                <a16:creationId xmlns:a16="http://schemas.microsoft.com/office/drawing/2014/main" id="{7EAEE8DF-8EA8-EDA8-9357-4E5BB38EC1B7}"/>
              </a:ext>
            </a:extLst>
          </p:cNvPr>
          <p:cNvSpPr/>
          <p:nvPr/>
        </p:nvSpPr>
        <p:spPr>
          <a:xfrm flipH="1">
            <a:off x="8000202" y="294269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8" name="Freeform 23">
            <a:extLst>
              <a:ext uri="{FF2B5EF4-FFF2-40B4-BE49-F238E27FC236}">
                <a16:creationId xmlns:a16="http://schemas.microsoft.com/office/drawing/2014/main" id="{3EFD6CE5-B3AC-725C-2E8F-524512566290}"/>
              </a:ext>
            </a:extLst>
          </p:cNvPr>
          <p:cNvSpPr/>
          <p:nvPr/>
        </p:nvSpPr>
        <p:spPr>
          <a:xfrm flipH="1">
            <a:off x="7922524" y="341793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9" name="Freeform 23">
            <a:extLst>
              <a:ext uri="{FF2B5EF4-FFF2-40B4-BE49-F238E27FC236}">
                <a16:creationId xmlns:a16="http://schemas.microsoft.com/office/drawing/2014/main" id="{EB6AAA54-9E4B-9C4C-0B2D-866F5103E0D5}"/>
              </a:ext>
            </a:extLst>
          </p:cNvPr>
          <p:cNvSpPr/>
          <p:nvPr/>
        </p:nvSpPr>
        <p:spPr>
          <a:xfrm flipH="1">
            <a:off x="3796519" y="4394730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0" name="Freeform 23">
            <a:extLst>
              <a:ext uri="{FF2B5EF4-FFF2-40B4-BE49-F238E27FC236}">
                <a16:creationId xmlns:a16="http://schemas.microsoft.com/office/drawing/2014/main" id="{E62C8C2B-D5C6-E0E2-A47C-2DF2140B7DE7}"/>
              </a:ext>
            </a:extLst>
          </p:cNvPr>
          <p:cNvSpPr/>
          <p:nvPr/>
        </p:nvSpPr>
        <p:spPr>
          <a:xfrm flipH="1">
            <a:off x="3734989" y="5052474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1" name="Freeform 23">
            <a:extLst>
              <a:ext uri="{FF2B5EF4-FFF2-40B4-BE49-F238E27FC236}">
                <a16:creationId xmlns:a16="http://schemas.microsoft.com/office/drawing/2014/main" id="{3451C8C6-A265-77FA-FBD0-333F40A39E92}"/>
              </a:ext>
            </a:extLst>
          </p:cNvPr>
          <p:cNvSpPr/>
          <p:nvPr/>
        </p:nvSpPr>
        <p:spPr>
          <a:xfrm flipH="1">
            <a:off x="5086918" y="49958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7" name="Freeform 44">
            <a:extLst>
              <a:ext uri="{FF2B5EF4-FFF2-40B4-BE49-F238E27FC236}">
                <a16:creationId xmlns:a16="http://schemas.microsoft.com/office/drawing/2014/main" id="{A4CE5B56-5306-7348-78A7-AA919CDCCD7C}"/>
              </a:ext>
            </a:extLst>
          </p:cNvPr>
          <p:cNvSpPr/>
          <p:nvPr/>
        </p:nvSpPr>
        <p:spPr>
          <a:xfrm>
            <a:off x="6356468" y="1857621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2" name="Freeform 44">
            <a:extLst>
              <a:ext uri="{FF2B5EF4-FFF2-40B4-BE49-F238E27FC236}">
                <a16:creationId xmlns:a16="http://schemas.microsoft.com/office/drawing/2014/main" id="{F54503AD-9CD9-F778-9378-65213CC6DC86}"/>
              </a:ext>
            </a:extLst>
          </p:cNvPr>
          <p:cNvSpPr/>
          <p:nvPr/>
        </p:nvSpPr>
        <p:spPr>
          <a:xfrm>
            <a:off x="7830703" y="1881588"/>
            <a:ext cx="298341" cy="202038"/>
          </a:xfrm>
          <a:prstGeom prst="rect">
            <a:avLst/>
          </a:pr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CB04184-A333-BF35-90B3-981BECF55DAE}"/>
              </a:ext>
            </a:extLst>
          </p:cNvPr>
          <p:cNvSpPr txBox="1"/>
          <p:nvPr/>
        </p:nvSpPr>
        <p:spPr>
          <a:xfrm>
            <a:off x="473806" y="879099"/>
            <a:ext cx="9026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3/11/25</a:t>
            </a:r>
          </a:p>
          <a:p>
            <a:r>
              <a:rPr lang="en-GB" sz="1000" dirty="0"/>
              <a:t>24/11/25</a:t>
            </a:r>
          </a:p>
          <a:p>
            <a:r>
              <a:rPr lang="en-GB" sz="1000" dirty="0"/>
              <a:t>15/12/25</a:t>
            </a:r>
          </a:p>
          <a:p>
            <a:r>
              <a:rPr lang="en-GB" sz="1000" dirty="0"/>
              <a:t>19/1/26</a:t>
            </a:r>
          </a:p>
          <a:p>
            <a:r>
              <a:rPr lang="en-GB" sz="1000" dirty="0"/>
              <a:t>9/2/26</a:t>
            </a:r>
          </a:p>
          <a:p>
            <a:r>
              <a:rPr lang="en-GB" sz="1000" dirty="0"/>
              <a:t>9/3/26</a:t>
            </a:r>
          </a:p>
          <a:p>
            <a:r>
              <a:rPr lang="en-GB" sz="1000" dirty="0"/>
              <a:t>30/3/26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0AB0A3-3C05-8C6D-BE37-4C5C5260F340}"/>
              </a:ext>
            </a:extLst>
          </p:cNvPr>
          <p:cNvSpPr txBox="1"/>
          <p:nvPr/>
        </p:nvSpPr>
        <p:spPr>
          <a:xfrm>
            <a:off x="492879" y="2526183"/>
            <a:ext cx="925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10/11/25</a:t>
            </a:r>
          </a:p>
          <a:p>
            <a:r>
              <a:rPr lang="en-GB" sz="1000" dirty="0"/>
              <a:t>1/12/25</a:t>
            </a:r>
          </a:p>
          <a:p>
            <a:r>
              <a:rPr lang="en-GB" sz="1000" dirty="0"/>
              <a:t>5/1/26</a:t>
            </a:r>
          </a:p>
          <a:p>
            <a:r>
              <a:rPr lang="en-GB" sz="1000" dirty="0"/>
              <a:t>26/1/26</a:t>
            </a:r>
          </a:p>
          <a:p>
            <a:r>
              <a:rPr lang="en-GB" sz="1000" dirty="0"/>
              <a:t>23/2/26</a:t>
            </a:r>
          </a:p>
          <a:p>
            <a:r>
              <a:rPr lang="en-GB" sz="1000" dirty="0"/>
              <a:t>16/3/26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A75D03EF-560A-4B4B-09B2-78D6229A2274}"/>
              </a:ext>
            </a:extLst>
          </p:cNvPr>
          <p:cNvSpPr txBox="1"/>
          <p:nvPr/>
        </p:nvSpPr>
        <p:spPr>
          <a:xfrm>
            <a:off x="492879" y="4278308"/>
            <a:ext cx="85678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17/11/25</a:t>
            </a:r>
          </a:p>
          <a:p>
            <a:r>
              <a:rPr lang="en-GB" sz="1000" dirty="0"/>
              <a:t>8/12/25</a:t>
            </a:r>
          </a:p>
          <a:p>
            <a:r>
              <a:rPr lang="en-GB" sz="1000" dirty="0"/>
              <a:t>12/1/26</a:t>
            </a:r>
          </a:p>
          <a:p>
            <a:r>
              <a:rPr lang="en-GB" sz="1000" dirty="0"/>
              <a:t>2/2/26</a:t>
            </a:r>
          </a:p>
          <a:p>
            <a:r>
              <a:rPr lang="en-GB" sz="1000" dirty="0"/>
              <a:t>2/3/26</a:t>
            </a:r>
          </a:p>
          <a:p>
            <a:r>
              <a:rPr lang="en-GB" sz="1000" dirty="0"/>
              <a:t>23/3/26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E3D8D105AE8D4FBF6D24E3F3613479" ma:contentTypeVersion="15" ma:contentTypeDescription="Create a new document." ma:contentTypeScope="" ma:versionID="225e93364cfecd5f99f3efd77776766d">
  <xsd:schema xmlns:xsd="http://www.w3.org/2001/XMLSchema" xmlns:xs="http://www.w3.org/2001/XMLSchema" xmlns:p="http://schemas.microsoft.com/office/2006/metadata/properties" xmlns:ns2="2140ef5b-88e0-4788-acee-f7b6701fd299" xmlns:ns3="94defc67-ebc6-4f3c-b79a-6fa99acde034" targetNamespace="http://schemas.microsoft.com/office/2006/metadata/properties" ma:root="true" ma:fieldsID="d8bcf9c0ef9a59655e94ee1da621fc87" ns2:_="" ns3:_="">
    <xsd:import namespace="2140ef5b-88e0-4788-acee-f7b6701fd299"/>
    <xsd:import namespace="94defc67-ebc6-4f3c-b79a-6fa99acde03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40ef5b-88e0-4788-acee-f7b6701fd2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67f9f99-a614-4fe7-aeb1-3aadb74ac6c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defc67-ebc6-4f3c-b79a-6fa99acde03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9ee4c651-9aca-4086-9d5f-69e02cbec981}" ma:internalName="TaxCatchAll" ma:showField="CatchAllData" ma:web="94defc67-ebc6-4f3c-b79a-6fa99acde03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140ef5b-88e0-4788-acee-f7b6701fd299">
      <Terms xmlns="http://schemas.microsoft.com/office/infopath/2007/PartnerControls"/>
    </lcf76f155ced4ddcb4097134ff3c332f>
    <TaxCatchAll xmlns="94defc67-ebc6-4f3c-b79a-6fa99acde03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E72CFA-7514-4954-A327-35995DCE6AED}"/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elements/1.1/"/>
    <ds:schemaRef ds:uri="cfcc8f99-6edd-417c-8b08-e4af51aa64dc"/>
    <ds:schemaRef ds:uri="http://schemas.microsoft.com/office/infopath/2007/PartnerControls"/>
    <ds:schemaRef ds:uri="http://purl.org/dc/terms/"/>
    <ds:schemaRef ds:uri="93f07fc0-f3cc-4d0b-9a4f-54b5dee9d132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368</Words>
  <Application>Microsoft Office PowerPoint</Application>
  <PresentationFormat>A4 Paper (210x297 mm)</PresentationFormat>
  <Paragraphs>125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R Charnock (Lostwithiel - Staff)</cp:lastModifiedBy>
  <cp:revision>8</cp:revision>
  <cp:lastPrinted>2024-12-12T13:06:13Z</cp:lastPrinted>
  <dcterms:created xsi:type="dcterms:W3CDTF">2014-08-19T19:35:20Z</dcterms:created>
  <dcterms:modified xsi:type="dcterms:W3CDTF">2025-10-09T10:47:46Z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0x0101007BE3D8D105AE8D4FBF6D24E3F3613479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  <property fmtid="{D5CDD505-2E9C-101B-9397-08002B2CF9AE}" pid="6" name="MediaServiceImageTags">
    <vt:lpwstr/>
  </property>
</Properties>
</file>